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56" r:id="rId5"/>
    <p:sldId id="263" r:id="rId6"/>
    <p:sldId id="262" r:id="rId7"/>
    <p:sldId id="264" r:id="rId8"/>
    <p:sldId id="265" r:id="rId9"/>
    <p:sldId id="266" r:id="rId10"/>
    <p:sldId id="267" r:id="rId11"/>
    <p:sldId id="268"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r>
            <a:rPr lang="en-US" sz="1800" dirty="0" err="1"/>
            <a:t>AirBnB</a:t>
          </a:r>
          <a:r>
            <a:rPr lang="en-US" sz="1800" dirty="0"/>
            <a:t>/VRBO</a:t>
          </a:r>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dgm:spPr/>
      <dgm:t>
        <a:bodyPr/>
        <a:lstStyle/>
        <a:p>
          <a:r>
            <a:rPr lang="en-US" dirty="0"/>
            <a:t>Web scrape the data from their web pages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r>
            <a:rPr lang="en-US" sz="1800" dirty="0"/>
            <a:t>Create Database</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dgm:spPr/>
      <dgm:t>
        <a:bodyPr/>
        <a:lstStyle/>
        <a:p>
          <a:r>
            <a:rPr lang="en-US" dirty="0"/>
            <a:t>Store data into a data table to be used to create visualizations </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dgm:t>
        <a:bodyPr/>
        <a:lstStyle/>
        <a:p>
          <a:r>
            <a:rPr lang="en-US" dirty="0"/>
            <a:t>Create Tables/Views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dgm:spPr/>
      <dgm:t>
        <a:bodyPr/>
        <a:lstStyle/>
        <a:p>
          <a:r>
            <a:rPr lang="en-US" dirty="0"/>
            <a:t>Using the source data create supporting data tables needed for views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err="1"/>
            <a:t>AirBnB</a:t>
          </a:r>
          <a:r>
            <a:rPr lang="en-US" sz="1800" kern="1200" dirty="0"/>
            <a:t>/VRBO</a:t>
          </a:r>
          <a:endParaRPr lang="en-US" sz="1600" kern="1200" dirty="0"/>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Web scrape the data from their web pages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Create Database</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t" anchorCtr="1">
          <a:noAutofit/>
        </a:bodyPr>
        <a:lstStyle/>
        <a:p>
          <a:pPr marL="0" lvl="0" indent="0" algn="ctr" defTabSz="755650">
            <a:lnSpc>
              <a:spcPct val="90000"/>
            </a:lnSpc>
            <a:spcBef>
              <a:spcPct val="0"/>
            </a:spcBef>
            <a:spcAft>
              <a:spcPct val="35000"/>
            </a:spcAft>
            <a:buNone/>
          </a:pPr>
          <a:r>
            <a:rPr lang="en-US" sz="1700" kern="1200" dirty="0"/>
            <a:t>Store data into a data table to be used to create visualizations </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Create Tables/Views</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Using the source data create supporting data tables needed for views</a:t>
          </a:r>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7/22/2024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7/22/2024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7/22/2024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7/22/2024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7/22/2024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7/22/2024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7/22/2024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7/22/2024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7/22/2024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7/22/2024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7/22/2024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7/22/2024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r>
              <a:rPr lang="en-US" dirty="0"/>
              <a:t>By: Jim Lao, Mark Olson, And Krishna </a:t>
            </a:r>
            <a:r>
              <a:rPr lang="en-US" dirty="0" err="1"/>
              <a:t>Pandari</a:t>
            </a:r>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063496" y="1931140"/>
            <a:ext cx="9144000" cy="1641490"/>
          </a:xfrm>
        </p:spPr>
        <p:txBody>
          <a:bodyPr>
            <a:normAutofit fontScale="90000"/>
          </a:bodyPr>
          <a:lstStyle/>
          <a:p>
            <a:r>
              <a:rPr lang="en-US" sz="6600" dirty="0"/>
              <a:t>Vacation Rental Property Finder </a:t>
            </a:r>
            <a:br>
              <a:rPr lang="en-US" sz="6600" dirty="0"/>
            </a:br>
            <a:r>
              <a:rPr lang="en-US" sz="6600" dirty="0"/>
              <a:t>In FL</a:t>
            </a:r>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8201-4A60-68DB-795A-EA3F962F1EC4}"/>
              </a:ext>
            </a:extLst>
          </p:cNvPr>
          <p:cNvSpPr>
            <a:spLocks noGrp="1"/>
          </p:cNvSpPr>
          <p:nvPr>
            <p:ph type="title"/>
          </p:nvPr>
        </p:nvSpPr>
        <p:spPr/>
        <p:txBody>
          <a:bodyPr>
            <a:normAutofit/>
          </a:bodyPr>
          <a:lstStyle/>
          <a:p>
            <a:r>
              <a:rPr lang="en-US" dirty="0"/>
              <a:t>Project Overview</a:t>
            </a:r>
          </a:p>
        </p:txBody>
      </p:sp>
      <p:sp>
        <p:nvSpPr>
          <p:cNvPr id="3" name="Content Placeholder 2">
            <a:extLst>
              <a:ext uri="{FF2B5EF4-FFF2-40B4-BE49-F238E27FC236}">
                <a16:creationId xmlns:a16="http://schemas.microsoft.com/office/drawing/2014/main" id="{749B6126-B40E-53AE-8630-112801B7A29E}"/>
              </a:ext>
            </a:extLst>
          </p:cNvPr>
          <p:cNvSpPr>
            <a:spLocks noGrp="1"/>
          </p:cNvSpPr>
          <p:nvPr>
            <p:ph idx="1"/>
          </p:nvPr>
        </p:nvSpPr>
        <p:spPr/>
        <p:txBody>
          <a:bodyPr/>
          <a:lstStyle/>
          <a:p>
            <a:r>
              <a:rPr lang="en-US" dirty="0"/>
              <a:t>The Vacation rental property finder/comparison tool aims to assist users in finding and comparing rental properties for their stays. Whether planning a getaway or relocating, users can explore available properties, filter based on preferences, and visualize essential information.</a:t>
            </a:r>
          </a:p>
          <a:p>
            <a:endParaRPr lang="en-US" dirty="0"/>
          </a:p>
        </p:txBody>
      </p:sp>
    </p:spTree>
    <p:extLst>
      <p:ext uri="{BB962C8B-B14F-4D97-AF65-F5344CB8AC3E}">
        <p14:creationId xmlns:p14="http://schemas.microsoft.com/office/powerpoint/2010/main" val="3948798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Data Gathering</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2886412167"/>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92957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Discuss Web Scraping/Data tables?</a:t>
            </a:r>
          </a:p>
        </p:txBody>
      </p:sp>
      <p:sp>
        <p:nvSpPr>
          <p:cNvPr id="4" name="Text Placeholder 3">
            <a:extLst>
              <a:ext uri="{FF2B5EF4-FFF2-40B4-BE49-F238E27FC236}">
                <a16:creationId xmlns:a16="http://schemas.microsoft.com/office/drawing/2014/main" id="{4C221CD7-CB4A-0D2D-ACCD-3ED118320230}"/>
              </a:ext>
            </a:extLst>
          </p:cNvPr>
          <p:cNvSpPr>
            <a:spLocks noGrp="1"/>
          </p:cNvSpPr>
          <p:nvPr>
            <p:ph type="body" idx="1"/>
          </p:nvPr>
        </p:nvSpPr>
        <p:spPr/>
        <p:txBody>
          <a:bodyPr/>
          <a:lstStyle/>
          <a:p>
            <a:r>
              <a:rPr lang="en-US" dirty="0"/>
              <a:t>Web Scraping</a:t>
            </a:r>
          </a:p>
        </p:txBody>
      </p:sp>
      <p:sp>
        <p:nvSpPr>
          <p:cNvPr id="5" name="Content Placeholder 4">
            <a:extLst>
              <a:ext uri="{FF2B5EF4-FFF2-40B4-BE49-F238E27FC236}">
                <a16:creationId xmlns:a16="http://schemas.microsoft.com/office/drawing/2014/main" id="{6412D124-D8F3-CBFB-E895-CB1AC9007F4D}"/>
              </a:ext>
            </a:extLst>
          </p:cNvPr>
          <p:cNvSpPr>
            <a:spLocks noGrp="1"/>
          </p:cNvSpPr>
          <p:nvPr>
            <p:ph sz="half" idx="2"/>
          </p:nvPr>
        </p:nvSpPr>
        <p:spPr/>
        <p:txBody>
          <a:bodyPr/>
          <a:lstStyle/>
          <a:p>
            <a:endParaRPr lang="en-US"/>
          </a:p>
        </p:txBody>
      </p:sp>
      <p:sp>
        <p:nvSpPr>
          <p:cNvPr id="6" name="Text Placeholder 5">
            <a:extLst>
              <a:ext uri="{FF2B5EF4-FFF2-40B4-BE49-F238E27FC236}">
                <a16:creationId xmlns:a16="http://schemas.microsoft.com/office/drawing/2014/main" id="{E7362DB9-516B-F8D9-7F65-A6D17B140EC8}"/>
              </a:ext>
            </a:extLst>
          </p:cNvPr>
          <p:cNvSpPr>
            <a:spLocks noGrp="1"/>
          </p:cNvSpPr>
          <p:nvPr>
            <p:ph type="body" sz="quarter" idx="3"/>
          </p:nvPr>
        </p:nvSpPr>
        <p:spPr/>
        <p:txBody>
          <a:bodyPr/>
          <a:lstStyle/>
          <a:p>
            <a:r>
              <a:rPr lang="en-US" dirty="0"/>
              <a:t>Data Tables</a:t>
            </a:r>
          </a:p>
        </p:txBody>
      </p:sp>
      <p:sp>
        <p:nvSpPr>
          <p:cNvPr id="7" name="Content Placeholder 6">
            <a:extLst>
              <a:ext uri="{FF2B5EF4-FFF2-40B4-BE49-F238E27FC236}">
                <a16:creationId xmlns:a16="http://schemas.microsoft.com/office/drawing/2014/main" id="{4708F779-2C4D-4424-9435-F2620C75AB43}"/>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2596767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Discuss </a:t>
            </a:r>
            <a:r>
              <a:rPr lang="en-US" dirty="0" err="1"/>
              <a:t>ApiFlask</a:t>
            </a:r>
            <a:r>
              <a:rPr lang="en-US" dirty="0"/>
              <a:t>?</a:t>
            </a:r>
          </a:p>
        </p:txBody>
      </p:sp>
      <p:sp>
        <p:nvSpPr>
          <p:cNvPr id="4" name="Text Placeholder 3">
            <a:extLst>
              <a:ext uri="{FF2B5EF4-FFF2-40B4-BE49-F238E27FC236}">
                <a16:creationId xmlns:a16="http://schemas.microsoft.com/office/drawing/2014/main" id="{E7581403-96E9-5443-1B24-5047F4DFA3FE}"/>
              </a:ext>
            </a:extLst>
          </p:cNvPr>
          <p:cNvSpPr>
            <a:spLocks noGrp="1"/>
          </p:cNvSpPr>
          <p:nvPr>
            <p:ph type="body" idx="1"/>
          </p:nvPr>
        </p:nvSpPr>
        <p:spPr/>
        <p:txBody>
          <a:bodyPr/>
          <a:lstStyle/>
          <a:p>
            <a:endParaRPr lang="en-US"/>
          </a:p>
        </p:txBody>
      </p:sp>
      <p:sp>
        <p:nvSpPr>
          <p:cNvPr id="5" name="Content Placeholder 4">
            <a:extLst>
              <a:ext uri="{FF2B5EF4-FFF2-40B4-BE49-F238E27FC236}">
                <a16:creationId xmlns:a16="http://schemas.microsoft.com/office/drawing/2014/main" id="{23172704-2896-4FD9-EEFF-A4C8D383341B}"/>
              </a:ext>
            </a:extLst>
          </p:cNvPr>
          <p:cNvSpPr>
            <a:spLocks noGrp="1"/>
          </p:cNvSpPr>
          <p:nvPr>
            <p:ph sz="half" idx="2"/>
          </p:nvPr>
        </p:nvSpPr>
        <p:spPr/>
        <p:txBody>
          <a:bodyPr/>
          <a:lstStyle/>
          <a:p>
            <a:endParaRPr lang="en-US"/>
          </a:p>
        </p:txBody>
      </p:sp>
      <p:sp>
        <p:nvSpPr>
          <p:cNvPr id="6" name="Text Placeholder 5">
            <a:extLst>
              <a:ext uri="{FF2B5EF4-FFF2-40B4-BE49-F238E27FC236}">
                <a16:creationId xmlns:a16="http://schemas.microsoft.com/office/drawing/2014/main" id="{DB3DE9CB-208E-57C7-7FFE-0372EFA4FC00}"/>
              </a:ext>
            </a:extLst>
          </p:cNvPr>
          <p:cNvSpPr>
            <a:spLocks noGrp="1"/>
          </p:cNvSpPr>
          <p:nvPr>
            <p:ph type="body" sz="quarter" idx="3"/>
          </p:nvPr>
        </p:nvSpPr>
        <p:spPr/>
        <p:txBody>
          <a:bodyPr/>
          <a:lstStyle/>
          <a:p>
            <a:endParaRPr lang="en-US"/>
          </a:p>
        </p:txBody>
      </p:sp>
      <p:sp>
        <p:nvSpPr>
          <p:cNvPr id="7" name="Content Placeholder 6">
            <a:extLst>
              <a:ext uri="{FF2B5EF4-FFF2-40B4-BE49-F238E27FC236}">
                <a16:creationId xmlns:a16="http://schemas.microsoft.com/office/drawing/2014/main" id="{2ACDB92D-A1D0-6777-FF24-A47A5249F623}"/>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36450698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Show HTML</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589503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Amenities comparison</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787770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Cost/reviews comparison</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38506229"/>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Depth design</Template>
  <TotalTime>13</TotalTime>
  <Words>129</Words>
  <Application>Microsoft Office PowerPoint</Application>
  <PresentationFormat>Widescreen</PresentationFormat>
  <Paragraphs>18</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Corbel</vt:lpstr>
      <vt:lpstr>Depth</vt:lpstr>
      <vt:lpstr>Vacation Rental Property Finder  In FL</vt:lpstr>
      <vt:lpstr>Project Overview</vt:lpstr>
      <vt:lpstr>Data Gathering</vt:lpstr>
      <vt:lpstr>Discuss Web Scraping/Data tables?</vt:lpstr>
      <vt:lpstr>Discuss ApiFlask?</vt:lpstr>
      <vt:lpstr>Show HTML</vt:lpstr>
      <vt:lpstr>Amenities comparison</vt:lpstr>
      <vt:lpstr>Cost/reviews comparison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Jim Lao</dc:creator>
  <cp:lastModifiedBy>Jim Lao</cp:lastModifiedBy>
  <cp:revision>3</cp:revision>
  <dcterms:created xsi:type="dcterms:W3CDTF">2024-07-23T02:05:26Z</dcterms:created>
  <dcterms:modified xsi:type="dcterms:W3CDTF">2024-07-23T02:19:14Z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